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6" r:id="rId3"/>
    <p:sldId id="272" r:id="rId4"/>
    <p:sldId id="288" r:id="rId5"/>
    <p:sldId id="273" r:id="rId6"/>
    <p:sldId id="274" r:id="rId7"/>
    <p:sldId id="302" r:id="rId8"/>
    <p:sldId id="293" r:id="rId9"/>
    <p:sldId id="275" r:id="rId10"/>
    <p:sldId id="303" r:id="rId11"/>
    <p:sldId id="276" r:id="rId12"/>
    <p:sldId id="258" r:id="rId13"/>
    <p:sldId id="289" r:id="rId14"/>
    <p:sldId id="277" r:id="rId15"/>
    <p:sldId id="259" r:id="rId16"/>
    <p:sldId id="290" r:id="rId17"/>
    <p:sldId id="278" r:id="rId18"/>
    <p:sldId id="260" r:id="rId19"/>
    <p:sldId id="279" r:id="rId20"/>
    <p:sldId id="261" r:id="rId21"/>
    <p:sldId id="280" r:id="rId22"/>
    <p:sldId id="294" r:id="rId23"/>
    <p:sldId id="281" r:id="rId24"/>
    <p:sldId id="262" r:id="rId25"/>
    <p:sldId id="282" r:id="rId26"/>
    <p:sldId id="304" r:id="rId27"/>
    <p:sldId id="283" r:id="rId28"/>
    <p:sldId id="264" r:id="rId29"/>
    <p:sldId id="284" r:id="rId30"/>
    <p:sldId id="295" r:id="rId31"/>
    <p:sldId id="285" r:id="rId32"/>
    <p:sldId id="263" r:id="rId33"/>
    <p:sldId id="286" r:id="rId34"/>
    <p:sldId id="291" r:id="rId35"/>
    <p:sldId id="287" r:id="rId36"/>
    <p:sldId id="292" r:id="rId37"/>
    <p:sldId id="296" r:id="rId38"/>
    <p:sldId id="265" r:id="rId39"/>
    <p:sldId id="297" r:id="rId40"/>
    <p:sldId id="266" r:id="rId41"/>
    <p:sldId id="298" r:id="rId42"/>
    <p:sldId id="267" r:id="rId43"/>
    <p:sldId id="299" r:id="rId44"/>
    <p:sldId id="268" r:id="rId45"/>
    <p:sldId id="300" r:id="rId46"/>
    <p:sldId id="269" r:id="rId47"/>
    <p:sldId id="301" r:id="rId48"/>
    <p:sldId id="270" r:id="rId49"/>
    <p:sldId id="305" r:id="rId50"/>
    <p:sldId id="271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1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0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8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7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8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4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4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4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7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4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89634" y="2259874"/>
            <a:ext cx="7401801" cy="1149913"/>
          </a:xfrm>
        </p:spPr>
        <p:txBody>
          <a:bodyPr/>
          <a:lstStyle/>
          <a:p>
            <a:r>
              <a:rPr lang="hu-HU" sz="4400" dirty="0"/>
              <a:t>Összefoglaló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7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245810" y="105471"/>
            <a:ext cx="7766936" cy="1646302"/>
          </a:xfrm>
        </p:spPr>
        <p:txBody>
          <a:bodyPr/>
          <a:lstStyle/>
          <a:p>
            <a:pPr algn="ctr"/>
            <a:r>
              <a:rPr lang="hu-HU" sz="3200" dirty="0"/>
              <a:t>A táplálkozási piramis szerint miből kell a legkevesebbet ennünk?</a:t>
            </a: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08148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Cukrok, édességek</a:t>
            </a:r>
          </a:p>
        </p:txBody>
      </p:sp>
      <p:pic>
        <p:nvPicPr>
          <p:cNvPr id="5" name="Kép 4" descr="http://host.kx.hu/gfx/hirdetesek/2010_04_09_22_31_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5041" y="2415654"/>
            <a:ext cx="3649717" cy="34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5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4.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76259" y="222067"/>
            <a:ext cx="7075230" cy="901719"/>
          </a:xfrm>
        </p:spPr>
        <p:txBody>
          <a:bodyPr/>
          <a:lstStyle/>
          <a:p>
            <a:r>
              <a:rPr lang="hu-HU" sz="3200" dirty="0"/>
              <a:t>Az elhízás három oka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08148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Örökletes, genetikai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Táplálkozás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Mozgásszegény életmód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4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" y="509451"/>
            <a:ext cx="4284792" cy="28607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48" y="3448593"/>
            <a:ext cx="2676926" cy="308283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8" y="1804851"/>
            <a:ext cx="40081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5.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84553" y="13063"/>
            <a:ext cx="7766936" cy="1646302"/>
          </a:xfrm>
        </p:spPr>
        <p:txBody>
          <a:bodyPr/>
          <a:lstStyle/>
          <a:p>
            <a:r>
              <a:rPr lang="hu-HU" sz="3200" dirty="0"/>
              <a:t>Milyen betegségeket okozhat az elhízás? Sorolj fel hármat!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Szívbetegség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Magasvérnyomás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Cukorbetegség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Érelmeszesedés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Alvászavar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Epehólyag betegség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Daganatos betegségek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Mozgásszervi betegségek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93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" y="423818"/>
            <a:ext cx="4946469" cy="32968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2" y="2529429"/>
            <a:ext cx="4866881" cy="32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6.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857936" y="339634"/>
            <a:ext cx="9609425" cy="1281508"/>
          </a:xfrm>
        </p:spPr>
        <p:txBody>
          <a:bodyPr/>
          <a:lstStyle/>
          <a:p>
            <a:r>
              <a:rPr lang="hu-HU" sz="3200" dirty="0"/>
              <a:t>Melyek a leginkább és legkevésbé elhízott országok?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USA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Japán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" y="3150324"/>
            <a:ext cx="3590109" cy="35901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74" y="3114683"/>
            <a:ext cx="2794635" cy="217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5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7.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17420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95944" y="0"/>
            <a:ext cx="9609425" cy="1281508"/>
          </a:xfrm>
        </p:spPr>
        <p:txBody>
          <a:bodyPr/>
          <a:lstStyle/>
          <a:p>
            <a:r>
              <a:rPr lang="hu-HU" sz="3200" dirty="0"/>
              <a:t>Melyik anyag hatását hasonlítják a kokainéhoz?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Cukor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14" y="2117531"/>
            <a:ext cx="55530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8.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95944" y="0"/>
            <a:ext cx="9609425" cy="1281508"/>
          </a:xfrm>
        </p:spPr>
        <p:txBody>
          <a:bodyPr/>
          <a:lstStyle/>
          <a:p>
            <a:r>
              <a:rPr lang="hu-HU" sz="3200" dirty="0"/>
              <a:t>Melyik országban található a képen látható </a:t>
            </a:r>
            <a:r>
              <a:rPr lang="hu-HU" sz="3200" dirty="0" err="1"/>
              <a:t>sajtburger</a:t>
            </a:r>
            <a:r>
              <a:rPr lang="hu-HU" sz="3200" dirty="0"/>
              <a:t> menü?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4926"/>
            <a:ext cx="7675154" cy="43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9.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857936" y="0"/>
            <a:ext cx="9609425" cy="1281508"/>
          </a:xfrm>
        </p:spPr>
        <p:txBody>
          <a:bodyPr/>
          <a:lstStyle/>
          <a:p>
            <a:r>
              <a:rPr lang="hu-HU" sz="3200" dirty="0"/>
              <a:t>Mi az a neuron?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Idegsejt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46" y="1965277"/>
            <a:ext cx="5636102" cy="36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857936" y="0"/>
            <a:ext cx="9609425" cy="1281508"/>
          </a:xfrm>
        </p:spPr>
        <p:txBody>
          <a:bodyPr/>
          <a:lstStyle/>
          <a:p>
            <a:r>
              <a:rPr lang="hu-HU" sz="3200" dirty="0"/>
              <a:t>Sorolj fel három legális pszichoaktív szert!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Alkohol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Nikotin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Koffein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2117531"/>
            <a:ext cx="51450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72226" y="0"/>
            <a:ext cx="10123715" cy="1281508"/>
          </a:xfrm>
        </p:spPr>
        <p:txBody>
          <a:bodyPr/>
          <a:lstStyle/>
          <a:p>
            <a:r>
              <a:rPr lang="hu-HU" sz="3200" dirty="0"/>
              <a:t>Mire használták a kábítószereket?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Gyógyítás, orvostudomány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Spirituális élmények keresése, transz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Háborúban teljesítményfokozás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47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12.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9688" y="0"/>
            <a:ext cx="7401801" cy="1149913"/>
          </a:xfrm>
        </p:spPr>
        <p:txBody>
          <a:bodyPr/>
          <a:lstStyle/>
          <a:p>
            <a:r>
              <a:rPr lang="hu-HU" sz="3200" dirty="0"/>
              <a:t>Az előadások témái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08148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Egészséges életmód, táplálkozás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Pszichoaktív szerek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Testépítés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Lelki egészség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5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9716" y="209005"/>
            <a:ext cx="9196253" cy="1281508"/>
          </a:xfrm>
        </p:spPr>
        <p:txBody>
          <a:bodyPr/>
          <a:lstStyle/>
          <a:p>
            <a:pPr algn="l"/>
            <a:r>
              <a:rPr lang="hu-HU" sz="3200" dirty="0"/>
              <a:t>Milyen növényeket fogyasztottak az indián sámánok?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Pejotl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Varázsgomba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8" y="3407185"/>
            <a:ext cx="4037463" cy="26801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6" y="3407185"/>
            <a:ext cx="3603450" cy="20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13.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444764" y="339634"/>
            <a:ext cx="10123715" cy="1281508"/>
          </a:xfrm>
        </p:spPr>
        <p:txBody>
          <a:bodyPr/>
          <a:lstStyle/>
          <a:p>
            <a:r>
              <a:rPr lang="hu-HU" sz="3200" dirty="0"/>
              <a:t>Milyen növénytől kábultak az ókori Egyiptomiak?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Kék lótusz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77" y="2117531"/>
            <a:ext cx="4932020" cy="34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14.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6358" y="1136468"/>
            <a:ext cx="9875520" cy="1281508"/>
          </a:xfrm>
        </p:spPr>
        <p:txBody>
          <a:bodyPr/>
          <a:lstStyle/>
          <a:p>
            <a:pPr algn="l"/>
            <a:r>
              <a:rPr lang="hu-HU" sz="3200" dirty="0"/>
              <a:t>Mi a neve annak a kábítószernek ami Kínából származik és már 4000 évvel ezelőtt is használták.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2" y="2888240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Ópium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65" y="2888240"/>
            <a:ext cx="4977419" cy="32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15.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6358" y="1136468"/>
            <a:ext cx="9875520" cy="1281508"/>
          </a:xfrm>
        </p:spPr>
        <p:txBody>
          <a:bodyPr/>
          <a:lstStyle/>
          <a:p>
            <a:pPr algn="l"/>
            <a:r>
              <a:rPr lang="hu-HU" sz="3200" dirty="0"/>
              <a:t>Melyik kábítószer „atyja” Albert Hoffman.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2" y="2888240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LSD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8" y="4072356"/>
            <a:ext cx="2978522" cy="23557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40" y="4048599"/>
            <a:ext cx="3766481" cy="2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16.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72226" y="0"/>
            <a:ext cx="10123715" cy="1281508"/>
          </a:xfrm>
        </p:spPr>
        <p:txBody>
          <a:bodyPr/>
          <a:lstStyle/>
          <a:p>
            <a:r>
              <a:rPr lang="hu-HU" sz="3200" dirty="0"/>
              <a:t>Ki a leghíresebb kokainbáró?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Pablo </a:t>
            </a:r>
            <a:r>
              <a:rPr lang="hu-HU" dirty="0" err="1"/>
              <a:t>Escobar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4" y="3033972"/>
            <a:ext cx="4310418" cy="35920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71" y="3033972"/>
            <a:ext cx="4814875" cy="29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17.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0" y="548639"/>
            <a:ext cx="3893215" cy="23251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511732"/>
            <a:ext cx="5029200" cy="2514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92" y="443811"/>
            <a:ext cx="3782422" cy="26674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45" y="3511732"/>
            <a:ext cx="3576579" cy="23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72226" y="0"/>
            <a:ext cx="10123715" cy="1281508"/>
          </a:xfrm>
        </p:spPr>
        <p:txBody>
          <a:bodyPr/>
          <a:lstStyle/>
          <a:p>
            <a:r>
              <a:rPr lang="hu-HU" sz="3200" dirty="0"/>
              <a:t>Ki volt </a:t>
            </a:r>
            <a:r>
              <a:rPr lang="hu-HU" sz="3200" dirty="0" err="1"/>
              <a:t>Aimo</a:t>
            </a:r>
            <a:r>
              <a:rPr lang="hu-HU" sz="3200" dirty="0"/>
              <a:t> </a:t>
            </a:r>
            <a:r>
              <a:rPr lang="hu-HU" sz="3200" dirty="0" err="1"/>
              <a:t>Koivunen</a:t>
            </a:r>
            <a:r>
              <a:rPr lang="hu-HU" sz="3200" dirty="0"/>
              <a:t>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15" y="1707724"/>
            <a:ext cx="3881678" cy="5050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61" y="1707724"/>
            <a:ext cx="5615485" cy="35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18.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301342"/>
            <a:ext cx="2050869" cy="1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72226" y="0"/>
            <a:ext cx="10123715" cy="1281508"/>
          </a:xfrm>
        </p:spPr>
        <p:txBody>
          <a:bodyPr/>
          <a:lstStyle/>
          <a:p>
            <a:r>
              <a:rPr lang="hu-HU" sz="3200" dirty="0"/>
              <a:t>Sorolj fel négy </a:t>
            </a:r>
            <a:r>
              <a:rPr lang="hu-HU" sz="3200" dirty="0" err="1"/>
              <a:t>dizájnerdrog</a:t>
            </a:r>
            <a:r>
              <a:rPr lang="hu-HU" sz="3200" dirty="0"/>
              <a:t> fajtát!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mefedron</a:t>
            </a:r>
            <a:r>
              <a:rPr lang="hu-HU" dirty="0"/>
              <a:t>, </a:t>
            </a:r>
            <a:r>
              <a:rPr lang="hu-HU" dirty="0" err="1"/>
              <a:t>kati</a:t>
            </a:r>
            <a:r>
              <a:rPr lang="hu-HU" dirty="0"/>
              <a:t>, </a:t>
            </a:r>
            <a:r>
              <a:rPr lang="hu-HU" dirty="0" err="1"/>
              <a:t>zsuzsi</a:t>
            </a:r>
            <a:r>
              <a:rPr lang="hu-HU" dirty="0"/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JWH, </a:t>
            </a:r>
            <a:r>
              <a:rPr lang="hu-HU" dirty="0" err="1"/>
              <a:t>herbál</a:t>
            </a:r>
            <a:r>
              <a:rPr lang="hu-HU" dirty="0"/>
              <a:t>, </a:t>
            </a:r>
            <a:r>
              <a:rPr lang="hu-HU" dirty="0" err="1"/>
              <a:t>biofű</a:t>
            </a:r>
            <a:r>
              <a:rPr lang="hu-HU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MDPV, MP4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4-MEC, MP4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benzo</a:t>
            </a:r>
            <a:r>
              <a:rPr lang="hu-HU" dirty="0"/>
              <a:t> </a:t>
            </a:r>
            <a:r>
              <a:rPr lang="hu-HU" dirty="0" err="1"/>
              <a:t>fury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kréta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Krokodil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Kristály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8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19.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8" y="5395823"/>
            <a:ext cx="1875245" cy="13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72226" y="0"/>
            <a:ext cx="10123715" cy="1281508"/>
          </a:xfrm>
        </p:spPr>
        <p:txBody>
          <a:bodyPr/>
          <a:lstStyle/>
          <a:p>
            <a:r>
              <a:rPr lang="hu-HU" sz="3200" dirty="0"/>
              <a:t>Ki volt Eugene </a:t>
            </a:r>
            <a:r>
              <a:rPr lang="hu-HU" sz="3200" dirty="0" err="1"/>
              <a:t>Sandow</a:t>
            </a:r>
            <a:r>
              <a:rPr lang="hu-HU" sz="3200" dirty="0"/>
              <a:t>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5" y="1528549"/>
            <a:ext cx="3292601" cy="50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20.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8" y="5395823"/>
            <a:ext cx="1875245" cy="13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7683" y="770709"/>
            <a:ext cx="8660675" cy="1058092"/>
          </a:xfrm>
        </p:spPr>
        <p:txBody>
          <a:bodyPr/>
          <a:lstStyle/>
          <a:p>
            <a:r>
              <a:rPr lang="hu-HU" sz="3200" dirty="0"/>
              <a:t>Hány fordulóból áll egy testépítő verseny és hogy nevezik őket?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Szimmetria forduló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Kötelező pózok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Szabadpózok</a:t>
            </a:r>
          </a:p>
          <a:p>
            <a:pPr algn="l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11" y="2117531"/>
            <a:ext cx="4281630" cy="37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21.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8" y="5395823"/>
            <a:ext cx="1875245" cy="13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463666" y="0"/>
            <a:ext cx="10215155" cy="1281508"/>
          </a:xfrm>
        </p:spPr>
        <p:txBody>
          <a:bodyPr/>
          <a:lstStyle/>
          <a:p>
            <a:r>
              <a:rPr lang="hu-HU" sz="3200" dirty="0"/>
              <a:t>Sorolj fel három híres testépítőt!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Arnold Schwarzenegger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Lee </a:t>
            </a:r>
            <a:r>
              <a:rPr lang="hu-HU" dirty="0" err="1"/>
              <a:t>Haney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Dorian</a:t>
            </a:r>
            <a:r>
              <a:rPr lang="hu-HU" dirty="0"/>
              <a:t> </a:t>
            </a:r>
            <a:r>
              <a:rPr lang="hu-HU" dirty="0" err="1"/>
              <a:t>Yates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Ronnie</a:t>
            </a:r>
            <a:r>
              <a:rPr lang="hu-HU" dirty="0"/>
              <a:t> Coleman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Jay </a:t>
            </a:r>
            <a:r>
              <a:rPr lang="hu-HU" dirty="0" err="1"/>
              <a:t>Cutler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Phil</a:t>
            </a:r>
            <a:r>
              <a:rPr lang="hu-HU" dirty="0"/>
              <a:t> </a:t>
            </a:r>
            <a:r>
              <a:rPr lang="hu-HU" dirty="0" err="1"/>
              <a:t>Heath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Rich </a:t>
            </a:r>
            <a:r>
              <a:rPr lang="hu-HU" dirty="0" err="1"/>
              <a:t>Piana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Kathi</a:t>
            </a:r>
            <a:r>
              <a:rPr lang="hu-HU" dirty="0"/>
              <a:t> Béla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/>
              <a:t>Csuhai János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33" y="1951629"/>
            <a:ext cx="2459873" cy="38435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1" y="2812301"/>
            <a:ext cx="1943955" cy="25802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63" y="2631927"/>
            <a:ext cx="1959419" cy="29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22.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" y="5355771"/>
            <a:ext cx="1865189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463666" y="143691"/>
            <a:ext cx="10215155" cy="1281508"/>
          </a:xfrm>
        </p:spPr>
        <p:txBody>
          <a:bodyPr/>
          <a:lstStyle/>
          <a:p>
            <a:r>
              <a:rPr lang="hu-HU" sz="3200" dirty="0"/>
              <a:t>Hogyan lehet kezelni a stresszt?</a:t>
            </a:r>
            <a:br>
              <a:rPr lang="hu-HU" sz="3200" dirty="0"/>
            </a:br>
            <a:r>
              <a:rPr lang="hu-HU" sz="3200" dirty="0"/>
              <a:t>Sorolj fel hármat!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969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mozgás, sport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relaxáció (lazítás)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nevetés, sírás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derű, pozitív életszemlélet (az élet apró örömeinek megtalálása, „innen már csak jobb lehet”)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alternatívákban, lehetőségekben való gondolkodás (A-B-C terv)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fontossági sorrend felállítása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segítségkérés (pl. család, barátok, szülő, orvos, védőnő, pedagógus, pszichológus, nevelő, lelki gondozó,)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63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284998" y="0"/>
            <a:ext cx="7766936" cy="1646302"/>
          </a:xfrm>
        </p:spPr>
        <p:txBody>
          <a:bodyPr/>
          <a:lstStyle/>
          <a:p>
            <a:pPr algn="ctr"/>
            <a:r>
              <a:rPr lang="hu-HU" sz="3200" dirty="0"/>
              <a:t>Milyen tényezők határozzák meg az egészséget?</a:t>
            </a: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08148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Örökletes, genetikai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Környezeti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Életmód</a:t>
            </a:r>
          </a:p>
        </p:txBody>
      </p:sp>
    </p:spTree>
    <p:extLst>
      <p:ext uri="{BB962C8B-B14F-4D97-AF65-F5344CB8AC3E}">
        <p14:creationId xmlns:p14="http://schemas.microsoft.com/office/powerpoint/2010/main" val="7392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2.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245810" y="105471"/>
            <a:ext cx="7766936" cy="1646302"/>
          </a:xfrm>
        </p:spPr>
        <p:txBody>
          <a:bodyPr/>
          <a:lstStyle/>
          <a:p>
            <a:pPr algn="ctr"/>
            <a:r>
              <a:rPr lang="hu-HU" sz="3200" dirty="0"/>
              <a:t>Nevezz meg két táplálkozási zavart, betegséget </a:t>
            </a: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984553" y="2117531"/>
            <a:ext cx="7766936" cy="308148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Anorexia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Bulimia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Elhízás</a:t>
            </a:r>
          </a:p>
        </p:txBody>
      </p:sp>
    </p:spTree>
    <p:extLst>
      <p:ext uri="{BB962C8B-B14F-4D97-AF65-F5344CB8AC3E}">
        <p14:creationId xmlns:p14="http://schemas.microsoft.com/office/powerpoint/2010/main" val="31824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dirty="0"/>
              <a:t>3.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" y="5460274"/>
            <a:ext cx="174975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4234</TotalTime>
  <Words>388</Words>
  <Application>Microsoft Office PowerPoint</Application>
  <PresentationFormat>Szélesvásznú</PresentationFormat>
  <Paragraphs>112</Paragraphs>
  <Slides>50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4" baseType="lpstr">
      <vt:lpstr>Arial</vt:lpstr>
      <vt:lpstr>Trebuchet MS</vt:lpstr>
      <vt:lpstr>Wingdings 3</vt:lpstr>
      <vt:lpstr>Fazetta</vt:lpstr>
      <vt:lpstr>Összefoglaló</vt:lpstr>
      <vt:lpstr>0.</vt:lpstr>
      <vt:lpstr>Az előadások témái</vt:lpstr>
      <vt:lpstr>PowerPoint-bemutató</vt:lpstr>
      <vt:lpstr>1.</vt:lpstr>
      <vt:lpstr>Milyen tényezők határozzák meg az egészséget?</vt:lpstr>
      <vt:lpstr>2.</vt:lpstr>
      <vt:lpstr>Nevezz meg két táplálkozási zavart, betegséget </vt:lpstr>
      <vt:lpstr>3.</vt:lpstr>
      <vt:lpstr>A táplálkozási piramis szerint miből kell a legkevesebbet ennünk?</vt:lpstr>
      <vt:lpstr>4.</vt:lpstr>
      <vt:lpstr>Az elhízás három oka</vt:lpstr>
      <vt:lpstr>PowerPoint-bemutató</vt:lpstr>
      <vt:lpstr>5.</vt:lpstr>
      <vt:lpstr>Milyen betegségeket okozhat az elhízás? Sorolj fel hármat!</vt:lpstr>
      <vt:lpstr>PowerPoint-bemutató</vt:lpstr>
      <vt:lpstr>6.</vt:lpstr>
      <vt:lpstr>Melyek a leginkább és legkevésbé elhízott országok?</vt:lpstr>
      <vt:lpstr>7.</vt:lpstr>
      <vt:lpstr>Melyik anyag hatását hasonlítják a kokainéhoz?</vt:lpstr>
      <vt:lpstr>8.</vt:lpstr>
      <vt:lpstr>Melyik országban található a képen látható sajtburger menü?</vt:lpstr>
      <vt:lpstr>9.</vt:lpstr>
      <vt:lpstr>Mi az a neuron?</vt:lpstr>
      <vt:lpstr>10.</vt:lpstr>
      <vt:lpstr>Sorolj fel három legális pszichoaktív szert!</vt:lpstr>
      <vt:lpstr>11.</vt:lpstr>
      <vt:lpstr>Mire használták a kábítószereket?</vt:lpstr>
      <vt:lpstr>12.</vt:lpstr>
      <vt:lpstr>Milyen növényeket fogyasztottak az indián sámánok?</vt:lpstr>
      <vt:lpstr>13.</vt:lpstr>
      <vt:lpstr>Milyen növénytől kábultak az ókori Egyiptomiak?</vt:lpstr>
      <vt:lpstr>14.</vt:lpstr>
      <vt:lpstr>Mi a neve annak a kábítószernek ami Kínából származik és már 4000 évvel ezelőtt is használták.</vt:lpstr>
      <vt:lpstr>15.</vt:lpstr>
      <vt:lpstr>Melyik kábítószer „atyja” Albert Hoffman.</vt:lpstr>
      <vt:lpstr>16.</vt:lpstr>
      <vt:lpstr>Ki a leghíresebb kokainbáró?</vt:lpstr>
      <vt:lpstr>17.</vt:lpstr>
      <vt:lpstr>Ki volt Aimo Koivunen? </vt:lpstr>
      <vt:lpstr>18.</vt:lpstr>
      <vt:lpstr>Sorolj fel négy dizájnerdrog fajtát!</vt:lpstr>
      <vt:lpstr>19.</vt:lpstr>
      <vt:lpstr>Ki volt Eugene Sandow? </vt:lpstr>
      <vt:lpstr>20.</vt:lpstr>
      <vt:lpstr>Hány fordulóból áll egy testépítő verseny és hogy nevezik őket?</vt:lpstr>
      <vt:lpstr>21.</vt:lpstr>
      <vt:lpstr>Sorolj fel három híres testépítőt!</vt:lpstr>
      <vt:lpstr>22.</vt:lpstr>
      <vt:lpstr>Hogyan lehet kezelni a stresszt? Sorolj fel hármat!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Pszichoaktív szerek</dc:title>
  <dc:creator>Tibi</dc:creator>
  <cp:lastModifiedBy>freki</cp:lastModifiedBy>
  <cp:revision>73</cp:revision>
  <dcterms:created xsi:type="dcterms:W3CDTF">2019-12-11T11:54:30Z</dcterms:created>
  <dcterms:modified xsi:type="dcterms:W3CDTF">2020-03-31T08:13:11Z</dcterms:modified>
</cp:coreProperties>
</file>