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61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01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33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18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3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15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19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28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92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41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FD57-CEC8-48C6-929A-F452D2F8EF58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F97A-C74E-472E-B365-BF963831ED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40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E61447-0E0B-4BA1-8CB6-0D850DC5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F843794-AE1F-4532-ADF7-FF022DC98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7" y="1825625"/>
            <a:ext cx="7683485" cy="4351338"/>
          </a:xfrm>
        </p:spPr>
      </p:pic>
    </p:spTree>
    <p:extLst>
      <p:ext uri="{BB962C8B-B14F-4D97-AF65-F5344CB8AC3E}">
        <p14:creationId xmlns:p14="http://schemas.microsoft.com/office/powerpoint/2010/main" val="185589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BCC877-68C8-4D21-9E76-12122B8D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3C8A56A-E601-470E-8EC1-C5F00551F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20" y="1825625"/>
            <a:ext cx="5061760" cy="4351338"/>
          </a:xfrm>
        </p:spPr>
      </p:pic>
    </p:spTree>
    <p:extLst>
      <p:ext uri="{BB962C8B-B14F-4D97-AF65-F5344CB8AC3E}">
        <p14:creationId xmlns:p14="http://schemas.microsoft.com/office/powerpoint/2010/main" val="193727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23CD0F-F218-43C6-88C1-6D5FC1F6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5AFCDE0-43A5-4D4D-A388-8EF0D5842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98" y="1825625"/>
            <a:ext cx="4786004" cy="4351338"/>
          </a:xfrm>
        </p:spPr>
      </p:pic>
    </p:spTree>
    <p:extLst>
      <p:ext uri="{BB962C8B-B14F-4D97-AF65-F5344CB8AC3E}">
        <p14:creationId xmlns:p14="http://schemas.microsoft.com/office/powerpoint/2010/main" val="170553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0423C4-5514-4EC5-9669-F57C5E2E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085AE5E-2DAE-49AD-B3C1-427C051A1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69" y="1825625"/>
            <a:ext cx="4257861" cy="4351338"/>
          </a:xfrm>
        </p:spPr>
      </p:pic>
    </p:spTree>
    <p:extLst>
      <p:ext uri="{BB962C8B-B14F-4D97-AF65-F5344CB8AC3E}">
        <p14:creationId xmlns:p14="http://schemas.microsoft.com/office/powerpoint/2010/main" val="411582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0B797A-A25D-4CEA-B5B2-C561DB3E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35C5F14-91D3-43EF-AF2B-DAF7BA9EB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83" y="1825625"/>
            <a:ext cx="6370433" cy="4351338"/>
          </a:xfrm>
        </p:spPr>
      </p:pic>
    </p:spTree>
    <p:extLst>
      <p:ext uri="{BB962C8B-B14F-4D97-AF65-F5344CB8AC3E}">
        <p14:creationId xmlns:p14="http://schemas.microsoft.com/office/powerpoint/2010/main" val="146381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8E1A0-F402-4BE5-9FDC-DF8613FC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2EF28E6-42FE-416C-8FDB-04BCAB770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89" y="1825625"/>
            <a:ext cx="6487021" cy="4351338"/>
          </a:xfrm>
        </p:spPr>
      </p:pic>
    </p:spTree>
    <p:extLst>
      <p:ext uri="{BB962C8B-B14F-4D97-AF65-F5344CB8AC3E}">
        <p14:creationId xmlns:p14="http://schemas.microsoft.com/office/powerpoint/2010/main" val="128986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70786C-5113-464C-B757-5ACA668E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E663A67-5A96-4B4D-AAEC-0612DD742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3" y="1825625"/>
            <a:ext cx="7164133" cy="4351338"/>
          </a:xfrm>
        </p:spPr>
      </p:pic>
    </p:spTree>
    <p:extLst>
      <p:ext uri="{BB962C8B-B14F-4D97-AF65-F5344CB8AC3E}">
        <p14:creationId xmlns:p14="http://schemas.microsoft.com/office/powerpoint/2010/main" val="199001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7FA97D-77F7-4438-94C8-F94BFFF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25CF87B-BD12-4627-807D-4506CDBBE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3" y="1825625"/>
            <a:ext cx="7127594" cy="4351338"/>
          </a:xfrm>
        </p:spPr>
      </p:pic>
    </p:spTree>
    <p:extLst>
      <p:ext uri="{BB962C8B-B14F-4D97-AF65-F5344CB8AC3E}">
        <p14:creationId xmlns:p14="http://schemas.microsoft.com/office/powerpoint/2010/main" val="228576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29CE5D-2E34-484A-8C51-CF1ADE3B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A539CD5-73E5-4D7E-92E8-D19D428C3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9" y="1825625"/>
            <a:ext cx="7156682" cy="4351338"/>
          </a:xfrm>
        </p:spPr>
      </p:pic>
    </p:spTree>
    <p:extLst>
      <p:ext uri="{BB962C8B-B14F-4D97-AF65-F5344CB8AC3E}">
        <p14:creationId xmlns:p14="http://schemas.microsoft.com/office/powerpoint/2010/main" val="409297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B9422F-C918-464F-B909-A7B637A4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A183917-C6E1-44C6-BB5F-F780FEE63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6" y="1825625"/>
            <a:ext cx="7144268" cy="4351338"/>
          </a:xfrm>
        </p:spPr>
      </p:pic>
    </p:spTree>
    <p:extLst>
      <p:ext uri="{BB962C8B-B14F-4D97-AF65-F5344CB8AC3E}">
        <p14:creationId xmlns:p14="http://schemas.microsoft.com/office/powerpoint/2010/main" val="80704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FE50F0-B9EA-48AF-903B-5D15CE2F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C42BE35-193B-4F03-87D1-BE9A8AD86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94749"/>
            <a:ext cx="7886700" cy="3813089"/>
          </a:xfrm>
        </p:spPr>
      </p:pic>
    </p:spTree>
    <p:extLst>
      <p:ext uri="{BB962C8B-B14F-4D97-AF65-F5344CB8AC3E}">
        <p14:creationId xmlns:p14="http://schemas.microsoft.com/office/powerpoint/2010/main" val="241696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83BCF3-D7D6-45C9-813B-2BDA5C5B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09E22BB-C90B-4470-A3C2-8DBB1F677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01" y="1825625"/>
            <a:ext cx="5635797" cy="4351338"/>
          </a:xfrm>
        </p:spPr>
      </p:pic>
    </p:spTree>
    <p:extLst>
      <p:ext uri="{BB962C8B-B14F-4D97-AF65-F5344CB8AC3E}">
        <p14:creationId xmlns:p14="http://schemas.microsoft.com/office/powerpoint/2010/main" val="216969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5AF06C-48F2-4049-AA34-A2AE6373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5FA20A4-8AB5-4412-95D8-8F0CB41C6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62507"/>
            <a:ext cx="7886700" cy="2477573"/>
          </a:xfrm>
        </p:spPr>
      </p:pic>
    </p:spTree>
    <p:extLst>
      <p:ext uri="{BB962C8B-B14F-4D97-AF65-F5344CB8AC3E}">
        <p14:creationId xmlns:p14="http://schemas.microsoft.com/office/powerpoint/2010/main" val="208361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714816-00CB-45A2-A596-C024555C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04114C1-2103-4C58-94AF-8CCA8EA57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15870"/>
            <a:ext cx="7886700" cy="2170847"/>
          </a:xfrm>
        </p:spPr>
      </p:pic>
    </p:spTree>
    <p:extLst>
      <p:ext uri="{BB962C8B-B14F-4D97-AF65-F5344CB8AC3E}">
        <p14:creationId xmlns:p14="http://schemas.microsoft.com/office/powerpoint/2010/main" val="428286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68D5A6-EA6A-42C7-9A14-D728B7DE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E408752-B6D6-43B6-A9DE-63DB503F5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10556"/>
            <a:ext cx="7886700" cy="3981476"/>
          </a:xfrm>
        </p:spPr>
      </p:pic>
    </p:spTree>
    <p:extLst>
      <p:ext uri="{BB962C8B-B14F-4D97-AF65-F5344CB8AC3E}">
        <p14:creationId xmlns:p14="http://schemas.microsoft.com/office/powerpoint/2010/main" val="945207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D9F633-1899-4DCC-BBD7-23AE9D32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4BED301-BAC5-4501-9C9B-2FB4657D6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13" y="1690689"/>
            <a:ext cx="5789373" cy="4351338"/>
          </a:xfrm>
        </p:spPr>
      </p:pic>
    </p:spTree>
    <p:extLst>
      <p:ext uri="{BB962C8B-B14F-4D97-AF65-F5344CB8AC3E}">
        <p14:creationId xmlns:p14="http://schemas.microsoft.com/office/powerpoint/2010/main" val="1459517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9B1C44-9AE9-4F38-8D45-8CC81AD0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88E7F5C-B40B-4BE0-A6B0-EC96D2197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13" y="1825625"/>
            <a:ext cx="5809573" cy="4351338"/>
          </a:xfrm>
        </p:spPr>
      </p:pic>
    </p:spTree>
    <p:extLst>
      <p:ext uri="{BB962C8B-B14F-4D97-AF65-F5344CB8AC3E}">
        <p14:creationId xmlns:p14="http://schemas.microsoft.com/office/powerpoint/2010/main" val="3216647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2DE771-C733-4594-9874-729C43CD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64A2DE7-4227-4EAB-8143-0CBF382C5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84" y="1825625"/>
            <a:ext cx="4288832" cy="4351338"/>
          </a:xfrm>
        </p:spPr>
      </p:pic>
    </p:spTree>
    <p:extLst>
      <p:ext uri="{BB962C8B-B14F-4D97-AF65-F5344CB8AC3E}">
        <p14:creationId xmlns:p14="http://schemas.microsoft.com/office/powerpoint/2010/main" val="172621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B20CF1-5FBD-4439-8306-11E441B2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D0F22A5-B881-46E6-AF65-E8DCE4C3F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41" y="1825625"/>
            <a:ext cx="6235518" cy="4351338"/>
          </a:xfrm>
        </p:spPr>
      </p:pic>
    </p:spTree>
    <p:extLst>
      <p:ext uri="{BB962C8B-B14F-4D97-AF65-F5344CB8AC3E}">
        <p14:creationId xmlns:p14="http://schemas.microsoft.com/office/powerpoint/2010/main" val="26816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2315FD-53E1-47F7-92F9-A5730378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005D625-8EE7-4702-90D6-DBC2CB4C3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90" y="1825625"/>
            <a:ext cx="2886219" cy="4351338"/>
          </a:xfrm>
        </p:spPr>
      </p:pic>
    </p:spTree>
    <p:extLst>
      <p:ext uri="{BB962C8B-B14F-4D97-AF65-F5344CB8AC3E}">
        <p14:creationId xmlns:p14="http://schemas.microsoft.com/office/powerpoint/2010/main" val="1386394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914DB8-277C-4299-ABB4-3306233C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0F65F58-005D-46FB-B19F-C608E68EE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89994"/>
            <a:ext cx="7886700" cy="2622599"/>
          </a:xfrm>
        </p:spPr>
      </p:pic>
    </p:spTree>
    <p:extLst>
      <p:ext uri="{BB962C8B-B14F-4D97-AF65-F5344CB8AC3E}">
        <p14:creationId xmlns:p14="http://schemas.microsoft.com/office/powerpoint/2010/main" val="327416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14A532-FBF2-43BA-981E-C8D38001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E9EBEFB-AF62-4F49-9CFA-4C9EEAD12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67" y="1825625"/>
            <a:ext cx="6373265" cy="4351338"/>
          </a:xfrm>
        </p:spPr>
      </p:pic>
    </p:spTree>
    <p:extLst>
      <p:ext uri="{BB962C8B-B14F-4D97-AF65-F5344CB8AC3E}">
        <p14:creationId xmlns:p14="http://schemas.microsoft.com/office/powerpoint/2010/main" val="351383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CD969F-5EFA-4EC5-8F32-6D9920D2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DBF5794-6830-4A28-BAD1-54944BD1C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75" y="1825625"/>
            <a:ext cx="6557650" cy="4351338"/>
          </a:xfrm>
        </p:spPr>
      </p:pic>
    </p:spTree>
    <p:extLst>
      <p:ext uri="{BB962C8B-B14F-4D97-AF65-F5344CB8AC3E}">
        <p14:creationId xmlns:p14="http://schemas.microsoft.com/office/powerpoint/2010/main" val="356483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09908C-3574-446D-963F-2B38130D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AF33804-0BBE-40BF-A9C5-5E197F61F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37" y="1825625"/>
            <a:ext cx="6494325" cy="4351338"/>
          </a:xfrm>
        </p:spPr>
      </p:pic>
    </p:spTree>
    <p:extLst>
      <p:ext uri="{BB962C8B-B14F-4D97-AF65-F5344CB8AC3E}">
        <p14:creationId xmlns:p14="http://schemas.microsoft.com/office/powerpoint/2010/main" val="35692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7A0F9B-F2B4-4FFC-9756-271925B2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95B9A1E-F986-49F1-B2DB-82348554B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90" y="1825625"/>
            <a:ext cx="6471220" cy="4351338"/>
          </a:xfrm>
        </p:spPr>
      </p:pic>
    </p:spTree>
    <p:extLst>
      <p:ext uri="{BB962C8B-B14F-4D97-AF65-F5344CB8AC3E}">
        <p14:creationId xmlns:p14="http://schemas.microsoft.com/office/powerpoint/2010/main" val="379696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4F3F27-6FE5-4CD7-A841-D8ED097A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CE05A4E-B5A2-4199-84AD-159829C7C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67" y="1825625"/>
            <a:ext cx="5823665" cy="4351338"/>
          </a:xfrm>
        </p:spPr>
      </p:pic>
    </p:spTree>
    <p:extLst>
      <p:ext uri="{BB962C8B-B14F-4D97-AF65-F5344CB8AC3E}">
        <p14:creationId xmlns:p14="http://schemas.microsoft.com/office/powerpoint/2010/main" val="350157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2E7CD5-6C5F-4C0A-B136-6094192D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F304A4B-3FDC-4DD2-BFB0-567EE977D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36" y="1825625"/>
            <a:ext cx="5783128" cy="4351338"/>
          </a:xfrm>
        </p:spPr>
      </p:pic>
    </p:spTree>
    <p:extLst>
      <p:ext uri="{BB962C8B-B14F-4D97-AF65-F5344CB8AC3E}">
        <p14:creationId xmlns:p14="http://schemas.microsoft.com/office/powerpoint/2010/main" val="162765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56CF5B-B569-4913-8E12-511B8510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80ED5C8-A399-4846-9CA8-2B7FB3E92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86" y="1825625"/>
            <a:ext cx="5794027" cy="4351338"/>
          </a:xfrm>
        </p:spPr>
      </p:pic>
    </p:spTree>
    <p:extLst>
      <p:ext uri="{BB962C8B-B14F-4D97-AF65-F5344CB8AC3E}">
        <p14:creationId xmlns:p14="http://schemas.microsoft.com/office/powerpoint/2010/main" val="255502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Diavetítés a képernyőre (4:3 oldalarány)</PresentationFormat>
  <Paragraphs>0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Czinderi Kristóf</dc:creator>
  <cp:lastModifiedBy>Czinderi Kristóf</cp:lastModifiedBy>
  <cp:revision>2</cp:revision>
  <dcterms:created xsi:type="dcterms:W3CDTF">2019-11-26T15:03:26Z</dcterms:created>
  <dcterms:modified xsi:type="dcterms:W3CDTF">2019-11-26T15:19:06Z</dcterms:modified>
</cp:coreProperties>
</file>