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70" r:id="rId10"/>
    <p:sldId id="277" r:id="rId11"/>
    <p:sldId id="271" r:id="rId12"/>
    <p:sldId id="279" r:id="rId13"/>
    <p:sldId id="274" r:id="rId14"/>
    <p:sldId id="280" r:id="rId15"/>
    <p:sldId id="281" r:id="rId16"/>
    <p:sldId id="272" r:id="rId17"/>
    <p:sldId id="282" r:id="rId18"/>
    <p:sldId id="283" r:id="rId19"/>
    <p:sldId id="273" r:id="rId20"/>
    <p:sldId id="275" r:id="rId21"/>
    <p:sldId id="278" r:id="rId22"/>
    <p:sldId id="266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1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07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054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06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2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9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411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84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71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85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41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42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48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75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87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0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BC001-BAA6-4514-9B01-6805CF72B5E5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3EF1F4-B946-4D73-94B7-D9DE3A15E4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549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Pszichoakt%C3%ADv_szer#cite_note-1" TargetMode="External"/><Relationship Id="rId2" Type="http://schemas.openxmlformats.org/officeDocument/2006/relationships/hyperlink" Target="https://hu.wikipedia.org/wiki/Sztenderd_nyelvv%C3%A1ltoza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Pszichoaktív szerek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333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0" y="152399"/>
            <a:ext cx="1581150" cy="2895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152399"/>
            <a:ext cx="3762103" cy="382150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83" y="0"/>
            <a:ext cx="1995850" cy="423824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7" y="4238246"/>
            <a:ext cx="4671331" cy="24261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58" y="4702261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9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Drogtörténelem III.</a:t>
            </a:r>
            <a:br>
              <a:rPr lang="hu-HU" dirty="0"/>
            </a:br>
            <a:r>
              <a:rPr lang="hu-HU" dirty="0"/>
              <a:t>~</a:t>
            </a:r>
            <a:r>
              <a:rPr lang="hu-HU" dirty="0" err="1"/>
              <a:t>kr.e</a:t>
            </a:r>
            <a:r>
              <a:rPr lang="hu-HU" dirty="0"/>
              <a:t> 1000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7" y="1930401"/>
            <a:ext cx="3747207" cy="248743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90" y="1930400"/>
            <a:ext cx="3190875" cy="4476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8" y="4645769"/>
            <a:ext cx="374720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2" y="222198"/>
            <a:ext cx="3454842" cy="26124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2" y="3307352"/>
            <a:ext cx="6286500" cy="31432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32" y="222198"/>
            <a:ext cx="3707235" cy="26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Drogtörténelem IV.</a:t>
            </a:r>
            <a:br>
              <a:rPr lang="hu-HU" dirty="0"/>
            </a:br>
            <a:r>
              <a:rPr lang="hu-HU" dirty="0"/>
              <a:t>~</a:t>
            </a:r>
            <a:r>
              <a:rPr lang="hu-HU" dirty="0" err="1"/>
              <a:t>kr.e</a:t>
            </a:r>
            <a:r>
              <a:rPr lang="hu-HU" dirty="0"/>
              <a:t> 1000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48" y="4802977"/>
            <a:ext cx="3524439" cy="19824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06489"/>
            <a:ext cx="2090259" cy="29908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81" y="1098351"/>
            <a:ext cx="2416838" cy="359898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81" y="1706488"/>
            <a:ext cx="22479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9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178526"/>
            <a:ext cx="3805646" cy="25481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2824480"/>
            <a:ext cx="3805646" cy="31713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26" y="1716884"/>
            <a:ext cx="5199925" cy="31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9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81" y="609600"/>
            <a:ext cx="7769201" cy="47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Drogtörténelem V.</a:t>
            </a:r>
            <a:br>
              <a:rPr lang="hu-HU" dirty="0"/>
            </a:br>
            <a:r>
              <a:rPr lang="hu-HU" dirty="0"/>
              <a:t>1887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1809750" cy="25241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700212"/>
            <a:ext cx="5562600" cy="3457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72" y="5305425"/>
            <a:ext cx="4486275" cy="155257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77334" y="4695309"/>
            <a:ext cx="207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/>
              <a:t>Lazar</a:t>
            </a:r>
            <a:r>
              <a:rPr lang="hu-HU" i="1" dirty="0"/>
              <a:t> </a:t>
            </a:r>
            <a:r>
              <a:rPr lang="hu-HU" i="1" dirty="0" err="1"/>
              <a:t>Edelenau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148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786856" cy="49276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62254" y="5778529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latin typeface="Open Sans" panose="020B0606030504020204" pitchFamily="34" charset="0"/>
              </a:rPr>
              <a:t>Aimo</a:t>
            </a:r>
            <a:r>
              <a:rPr lang="hu-HU" dirty="0">
                <a:latin typeface="Open Sans" panose="020B0606030504020204" pitchFamily="34" charset="0"/>
              </a:rPr>
              <a:t> </a:t>
            </a:r>
            <a:r>
              <a:rPr lang="hu-HU" dirty="0" err="1">
                <a:latin typeface="Open Sans" panose="020B0606030504020204" pitchFamily="34" charset="0"/>
              </a:rPr>
              <a:t>Koivunen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57" y="609600"/>
            <a:ext cx="4631871" cy="28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484812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2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Drogtörténelem VI.</a:t>
            </a:r>
            <a:br>
              <a:rPr lang="hu-HU" dirty="0"/>
            </a:br>
            <a:r>
              <a:rPr lang="hu-HU" dirty="0"/>
              <a:t>1938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3321421" cy="26269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88" y="4725852"/>
            <a:ext cx="3333750" cy="20383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63" y="1930400"/>
            <a:ext cx="3689525" cy="26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1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Pszichoaktív szer</a:t>
            </a:r>
            <a:r>
              <a:rPr lang="hu-HU" dirty="0"/>
              <a:t>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Pszichoaktív szer</a:t>
            </a:r>
            <a:r>
              <a:rPr lang="hu-HU" dirty="0"/>
              <a:t>ek (a </a:t>
            </a:r>
            <a:r>
              <a:rPr lang="hu-HU" dirty="0">
                <a:hlinkClick r:id="rId2" tooltip="Sztenderd nyelvváltozat"/>
              </a:rPr>
              <a:t>köznyelvben</a:t>
            </a:r>
            <a:r>
              <a:rPr lang="hu-HU" dirty="0"/>
              <a:t>: </a:t>
            </a:r>
            <a:r>
              <a:rPr lang="hu-HU" i="1" dirty="0"/>
              <a:t>drogok</a:t>
            </a:r>
            <a:r>
              <a:rPr lang="hu-HU" baseline="30000" dirty="0">
                <a:hlinkClick r:id="rId3"/>
              </a:rPr>
              <a:t>[1]</a:t>
            </a:r>
            <a:r>
              <a:rPr lang="hu-HU" dirty="0"/>
              <a:t> vagy </a:t>
            </a:r>
            <a:r>
              <a:rPr lang="hu-HU" i="1" dirty="0"/>
              <a:t>kábítószerek</a:t>
            </a:r>
            <a:r>
              <a:rPr lang="hu-HU" dirty="0"/>
              <a:t>) azok a természetes vagy mesterséges anyagok, amelyek az élő szervezetbe kerülve a központi idegrendszerre hatva megváltoztatják annak működését, funkcióját, illetve hiányuk elvonási tünetekkel jár.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2991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96092"/>
            <a:ext cx="8596668" cy="1320800"/>
          </a:xfrm>
        </p:spPr>
        <p:txBody>
          <a:bodyPr/>
          <a:lstStyle/>
          <a:p>
            <a:r>
              <a:rPr lang="hu-HU" dirty="0" err="1"/>
              <a:t>Drog”történelem</a:t>
            </a:r>
            <a:r>
              <a:rPr lang="hu-HU" dirty="0"/>
              <a:t>” VII.</a:t>
            </a:r>
            <a:br>
              <a:rPr lang="hu-HU" dirty="0"/>
            </a:br>
            <a:r>
              <a:rPr lang="hu-HU" dirty="0"/>
              <a:t>~</a:t>
            </a:r>
            <a:r>
              <a:rPr lang="hu-HU" dirty="0" err="1"/>
              <a:t>kr.u</a:t>
            </a:r>
            <a:r>
              <a:rPr lang="hu-HU" dirty="0"/>
              <a:t> 2000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6263"/>
            <a:ext cx="3793388" cy="21337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4" y="3839728"/>
            <a:ext cx="3335129" cy="28412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43" y="3840675"/>
            <a:ext cx="2135097" cy="30173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07" y="1486262"/>
            <a:ext cx="2133781" cy="21337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38" y="2196665"/>
            <a:ext cx="3795675" cy="28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53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1357811"/>
            <a:ext cx="5525589" cy="36837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1357811"/>
            <a:ext cx="4911634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8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Dizájnerek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278155"/>
            <a:ext cx="8596668" cy="3880773"/>
          </a:xfrm>
        </p:spPr>
        <p:txBody>
          <a:bodyPr/>
          <a:lstStyle/>
          <a:p>
            <a:r>
              <a:rPr lang="hu-HU" dirty="0"/>
              <a:t>	</a:t>
            </a:r>
            <a:r>
              <a:rPr lang="hu-HU" dirty="0" err="1"/>
              <a:t>mefedron</a:t>
            </a:r>
            <a:r>
              <a:rPr lang="hu-HU" dirty="0"/>
              <a:t>, </a:t>
            </a:r>
            <a:r>
              <a:rPr lang="hu-HU" dirty="0" err="1"/>
              <a:t>kati</a:t>
            </a:r>
            <a:r>
              <a:rPr lang="hu-HU" dirty="0"/>
              <a:t>, </a:t>
            </a:r>
            <a:r>
              <a:rPr lang="hu-HU" dirty="0" err="1"/>
              <a:t>zsuzsi</a:t>
            </a:r>
            <a:r>
              <a:rPr lang="hu-HU" dirty="0"/>
              <a:t>,</a:t>
            </a:r>
          </a:p>
          <a:p>
            <a:r>
              <a:rPr lang="hu-HU" dirty="0"/>
              <a:t>	JWH, </a:t>
            </a:r>
            <a:r>
              <a:rPr lang="hu-HU" dirty="0" err="1"/>
              <a:t>herbál</a:t>
            </a:r>
            <a:r>
              <a:rPr lang="hu-HU" dirty="0"/>
              <a:t>, </a:t>
            </a:r>
            <a:r>
              <a:rPr lang="hu-HU" dirty="0" err="1"/>
              <a:t>biofű</a:t>
            </a:r>
            <a:r>
              <a:rPr lang="hu-HU" dirty="0"/>
              <a:t>)</a:t>
            </a:r>
          </a:p>
          <a:p>
            <a:r>
              <a:rPr lang="hu-HU" dirty="0"/>
              <a:t>	MDPV, MP4</a:t>
            </a:r>
          </a:p>
          <a:p>
            <a:r>
              <a:rPr lang="hu-HU" dirty="0"/>
              <a:t>	4-MEC, MP4</a:t>
            </a:r>
          </a:p>
          <a:p>
            <a:r>
              <a:rPr lang="hu-HU" dirty="0"/>
              <a:t>	</a:t>
            </a:r>
            <a:r>
              <a:rPr lang="hu-HU" dirty="0" err="1"/>
              <a:t>benzo</a:t>
            </a:r>
            <a:r>
              <a:rPr lang="hu-HU" dirty="0"/>
              <a:t> </a:t>
            </a:r>
            <a:r>
              <a:rPr lang="hu-HU" dirty="0" err="1"/>
              <a:t>fury</a:t>
            </a:r>
            <a:endParaRPr lang="hu-HU" dirty="0"/>
          </a:p>
          <a:p>
            <a:r>
              <a:rPr lang="hu-HU" dirty="0"/>
              <a:t>	kréta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464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Kiürülési idő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30" y="2160588"/>
            <a:ext cx="6887577" cy="3881437"/>
          </a:xfrm>
        </p:spPr>
      </p:pic>
    </p:spTree>
    <p:extLst>
      <p:ext uri="{BB962C8B-B14F-4D97-AF65-F5344CB8AC3E}">
        <p14:creationId xmlns:p14="http://schemas.microsoft.com/office/powerpoint/2010/main" val="280249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Legális 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alkohol – </a:t>
            </a:r>
            <a:r>
              <a:rPr lang="hu-HU" dirty="0" err="1"/>
              <a:t>narkotikus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narkotikus</a:t>
            </a:r>
            <a:r>
              <a:rPr lang="hu-HU" dirty="0"/>
              <a:t> drogok általános fájdalomcsillapítók és akut feszültségoldók.</a:t>
            </a:r>
          </a:p>
        </p:txBody>
      </p:sp>
    </p:spTree>
    <p:extLst>
      <p:ext uri="{BB962C8B-B14F-4D97-AF65-F5344CB8AC3E}">
        <p14:creationId xmlns:p14="http://schemas.microsoft.com/office/powerpoint/2010/main" val="122156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Legális 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koffein – serkentő</a:t>
            </a:r>
          </a:p>
          <a:p>
            <a:pPr lvl="1"/>
            <a:r>
              <a:rPr lang="hu-HU" dirty="0"/>
              <a:t>A serkentő hatású drogok (más néven serkentőszerek) fokozzák a szellemi és/vagy fizikai aktivitást és teljesítőképességet.</a:t>
            </a:r>
          </a:p>
        </p:txBody>
      </p:sp>
    </p:spTree>
    <p:extLst>
      <p:ext uri="{BB962C8B-B14F-4D97-AF65-F5344CB8AC3E}">
        <p14:creationId xmlns:p14="http://schemas.microsoft.com/office/powerpoint/2010/main" val="260015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Legális 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nikotin - serkentő</a:t>
            </a:r>
          </a:p>
        </p:txBody>
      </p:sp>
    </p:spTree>
    <p:extLst>
      <p:ext uri="{BB962C8B-B14F-4D97-AF65-F5344CB8AC3E}">
        <p14:creationId xmlns:p14="http://schemas.microsoft.com/office/powerpoint/2010/main" val="88199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Legális 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gyógyszerek (nyugtatók, antidepresszánsok)</a:t>
            </a:r>
          </a:p>
        </p:txBody>
      </p:sp>
    </p:spTree>
    <p:extLst>
      <p:ext uri="{BB962C8B-B14F-4D97-AF65-F5344CB8AC3E}">
        <p14:creationId xmlns:p14="http://schemas.microsoft.com/office/powerpoint/2010/main" val="301263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Függőség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599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Drogtörténelem I.</a:t>
            </a:r>
            <a:br>
              <a:rPr lang="hu-HU" dirty="0"/>
            </a:br>
            <a:r>
              <a:rPr lang="hu-HU" dirty="0"/>
              <a:t>~</a:t>
            </a:r>
            <a:r>
              <a:rPr lang="hu-HU" dirty="0" err="1"/>
              <a:t>kr.e</a:t>
            </a:r>
            <a:r>
              <a:rPr lang="hu-HU" dirty="0"/>
              <a:t> 4-5000</a:t>
            </a:r>
            <a:br>
              <a:rPr lang="hu-HU" dirty="0"/>
            </a:b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5685881" cy="40203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83" y="218542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8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Drogtörténelem II.</a:t>
            </a:r>
            <a:br>
              <a:rPr lang="hu-HU" dirty="0"/>
            </a:br>
            <a:r>
              <a:rPr lang="hu-HU" dirty="0"/>
              <a:t>~</a:t>
            </a:r>
            <a:r>
              <a:rPr lang="hu-HU" dirty="0" err="1"/>
              <a:t>kr.e</a:t>
            </a:r>
            <a:r>
              <a:rPr lang="hu-HU" dirty="0"/>
              <a:t> 2000-3000</a:t>
            </a:r>
            <a:br>
              <a:rPr lang="hu-HU" dirty="0"/>
            </a:b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5289368" cy="34574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24" y="1930400"/>
            <a:ext cx="5531941" cy="34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134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2912</TotalTime>
  <Words>192</Words>
  <Application>Microsoft Office PowerPoint</Application>
  <PresentationFormat>Szélesvásznú</PresentationFormat>
  <Paragraphs>31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Arial</vt:lpstr>
      <vt:lpstr>Open Sans</vt:lpstr>
      <vt:lpstr>Trebuchet MS</vt:lpstr>
      <vt:lpstr>Wingdings 3</vt:lpstr>
      <vt:lpstr>Fazetta</vt:lpstr>
      <vt:lpstr>Pszichoaktív szerek</vt:lpstr>
      <vt:lpstr>Pszichoaktív szerek</vt:lpstr>
      <vt:lpstr>Legális szerek</vt:lpstr>
      <vt:lpstr>Legális szerek</vt:lpstr>
      <vt:lpstr>Legális szerek</vt:lpstr>
      <vt:lpstr>Legális szerek</vt:lpstr>
      <vt:lpstr>Függőség</vt:lpstr>
      <vt:lpstr>Drogtörténelem I. ~kr.e 4-5000 </vt:lpstr>
      <vt:lpstr>Drogtörténelem II. ~kr.e 2000-3000 </vt:lpstr>
      <vt:lpstr>PowerPoint-bemutató</vt:lpstr>
      <vt:lpstr>Drogtörténelem III. ~kr.e 1000</vt:lpstr>
      <vt:lpstr>PowerPoint-bemutató</vt:lpstr>
      <vt:lpstr>Drogtörténelem IV. ~kr.e 1000</vt:lpstr>
      <vt:lpstr>PowerPoint-bemutató</vt:lpstr>
      <vt:lpstr>PowerPoint-bemutató</vt:lpstr>
      <vt:lpstr>Drogtörténelem V. 1887</vt:lpstr>
      <vt:lpstr>PowerPoint-bemutató</vt:lpstr>
      <vt:lpstr>PowerPoint-bemutató</vt:lpstr>
      <vt:lpstr>Drogtörténelem VI. 1938</vt:lpstr>
      <vt:lpstr>Drog”történelem” VII. ~kr.u 2000</vt:lpstr>
      <vt:lpstr>PowerPoint-bemutató</vt:lpstr>
      <vt:lpstr>Dizájnerek</vt:lpstr>
      <vt:lpstr>Kiürülési idő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Pszichoaktív szerek</dc:title>
  <dc:creator>Tibi</dc:creator>
  <cp:lastModifiedBy>freki</cp:lastModifiedBy>
  <cp:revision>25</cp:revision>
  <dcterms:created xsi:type="dcterms:W3CDTF">2019-12-11T11:54:30Z</dcterms:created>
  <dcterms:modified xsi:type="dcterms:W3CDTF">2020-03-31T08:09:52Z</dcterms:modified>
</cp:coreProperties>
</file>